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295" r:id="rId3"/>
    <p:sldId id="294" r:id="rId4"/>
    <p:sldId id="293" r:id="rId5"/>
    <p:sldId id="292" r:id="rId6"/>
    <p:sldId id="291" r:id="rId7"/>
    <p:sldId id="290" r:id="rId8"/>
    <p:sldId id="289" r:id="rId9"/>
    <p:sldId id="288" r:id="rId10"/>
    <p:sldId id="287" r:id="rId11"/>
    <p:sldId id="286" r:id="rId12"/>
    <p:sldId id="285" r:id="rId13"/>
    <p:sldId id="284" r:id="rId14"/>
    <p:sldId id="283" r:id="rId15"/>
    <p:sldId id="282" r:id="rId16"/>
    <p:sldId id="281" r:id="rId17"/>
    <p:sldId id="280" r:id="rId18"/>
    <p:sldId id="279" r:id="rId19"/>
    <p:sldId id="278" r:id="rId20"/>
    <p:sldId id="277" r:id="rId21"/>
    <p:sldId id="276" r:id="rId22"/>
    <p:sldId id="275" r:id="rId23"/>
    <p:sldId id="274" r:id="rId24"/>
    <p:sldId id="273" r:id="rId25"/>
    <p:sldId id="272" r:id="rId26"/>
    <p:sldId id="271" r:id="rId27"/>
    <p:sldId id="270" r:id="rId28"/>
    <p:sldId id="269" r:id="rId29"/>
    <p:sldId id="268" r:id="rId30"/>
    <p:sldId id="267" r:id="rId31"/>
    <p:sldId id="266" r:id="rId32"/>
    <p:sldId id="265" r:id="rId33"/>
    <p:sldId id="264" r:id="rId34"/>
    <p:sldId id="263" r:id="rId35"/>
    <p:sldId id="262" r:id="rId36"/>
    <p:sldId id="261" r:id="rId37"/>
    <p:sldId id="260" r:id="rId38"/>
    <p:sldId id="259" r:id="rId39"/>
    <p:sldId id="258" r:id="rId40"/>
    <p:sldId id="257" r:id="rId41"/>
    <p:sldId id="256" r:id="rId42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74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E7074239-97A3-4605-B08C-D65FDA1590CD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D902FCE-E86A-427A-A5CB-2FCCA15D45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952EE94-D241-417D-99FF-514899D8DEA1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79F0E9A-32C7-4969-8450-F9D7B7B7EC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CE16CD2-5C8D-4821-B7E1-41B4BA9246D3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3BD7BB2-14D8-413B-8D47-79BFDD7036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0C74370-910B-4426-9726-3ED237E87497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D5369CB-B36A-4700-A3A7-DCBE7CB757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993EB44-4E03-4AE2-8FF9-EF1A0118D35B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5D8E4EC-3374-45F0-AF5D-6E63872D8D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645AE13-9BF0-423E-85B3-9C65927AD810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3FE55E8-D469-4871-B14F-F9FA2219ED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29437B6-4D2A-4CDD-882E-6CAACFFEEA50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C73ABB7-C538-40CB-A129-9DB1C82E49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9470EC7-74B3-4B71-953F-2CC7E31ED8CB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45285DC-9CD1-49BE-A3E3-2174418252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9FFA6D3-FB12-4DDA-B5C9-F352C619A8A3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F9132A1-4A57-47DE-A160-113C598EB5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971D2DEB-6BCA-49E5-AA3C-ECC0335CF566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21A790B-D811-4121-90B8-0F8E27223F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A15DACE-7A98-40F9-BA34-6EE4F1582576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3CBB6FCD-E4D6-4CA5-A8DB-D334EBB78C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947ACE3-4CE3-47FB-8F58-05C489745FEF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BE1482B-B19B-4E85-AEAB-CAFDD35428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Internet Content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RSS feeds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400" y="3429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Chapter21(B)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115</TotalTime>
  <Words>4</Words>
  <Application>Microsoft Office PowerPoint</Application>
  <PresentationFormat>Custom</PresentationFormat>
  <Paragraphs>2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Concourse</vt:lpstr>
      <vt:lpstr>Android: Internet Content RSS feeds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user1</cp:lastModifiedBy>
  <cp:revision>5</cp:revision>
  <dcterms:created xsi:type="dcterms:W3CDTF">2013-05-19T16:14:44Z</dcterms:created>
  <dcterms:modified xsi:type="dcterms:W3CDTF">2013-06-18T09:05:54Z</dcterms:modified>
</cp:coreProperties>
</file>